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1" d="100"/>
          <a:sy n="71" d="100"/>
        </p:scale>
        <p:origin x="-154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3C4A6-6F3F-4647-A902-74E902B4FEA0}" type="datetimeFigureOut">
              <a:rPr lang="en-US" smtClean="0"/>
              <a:t>3/12/2013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4AA507-3471-4DF0-827B-F9B7CB0960A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3C4A6-6F3F-4647-A902-74E902B4FEA0}" type="datetimeFigureOut">
              <a:rPr lang="en-US" smtClean="0"/>
              <a:t>3/12/2013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4AA507-3471-4DF0-827B-F9B7CB0960A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3C4A6-6F3F-4647-A902-74E902B4FEA0}" type="datetimeFigureOut">
              <a:rPr lang="en-US" smtClean="0"/>
              <a:t>3/12/2013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4AA507-3471-4DF0-827B-F9B7CB0960A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3C4A6-6F3F-4647-A902-74E902B4FEA0}" type="datetimeFigureOut">
              <a:rPr lang="en-US" smtClean="0"/>
              <a:t>3/12/2013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4AA507-3471-4DF0-827B-F9B7CB0960A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3C4A6-6F3F-4647-A902-74E902B4FEA0}" type="datetimeFigureOut">
              <a:rPr lang="en-US" smtClean="0"/>
              <a:t>3/12/2013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4AA507-3471-4DF0-827B-F9B7CB0960A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3C4A6-6F3F-4647-A902-74E902B4FEA0}" type="datetimeFigureOut">
              <a:rPr lang="en-US" smtClean="0"/>
              <a:t>3/12/2013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4AA507-3471-4DF0-827B-F9B7CB0960A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3C4A6-6F3F-4647-A902-74E902B4FEA0}" type="datetimeFigureOut">
              <a:rPr lang="en-US" smtClean="0"/>
              <a:t>3/12/2013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4AA507-3471-4DF0-827B-F9B7CB0960A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3C4A6-6F3F-4647-A902-74E902B4FEA0}" type="datetimeFigureOut">
              <a:rPr lang="en-US" smtClean="0"/>
              <a:t>3/12/2013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4AA507-3471-4DF0-827B-F9B7CB0960A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3C4A6-6F3F-4647-A902-74E902B4FEA0}" type="datetimeFigureOut">
              <a:rPr lang="en-US" smtClean="0"/>
              <a:t>3/12/2013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4AA507-3471-4DF0-827B-F9B7CB0960A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3C4A6-6F3F-4647-A902-74E902B4FEA0}" type="datetimeFigureOut">
              <a:rPr lang="en-US" smtClean="0"/>
              <a:t>3/12/2013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4AA507-3471-4DF0-827B-F9B7CB0960A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3C4A6-6F3F-4647-A902-74E902B4FEA0}" type="datetimeFigureOut">
              <a:rPr lang="en-US" smtClean="0"/>
              <a:t>3/12/2013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4AA507-3471-4DF0-827B-F9B7CB0960A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73C4A6-6F3F-4647-A902-74E902B4FEA0}" type="datetimeFigureOut">
              <a:rPr lang="en-US" smtClean="0"/>
              <a:t>3/12/2013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4AA507-3471-4DF0-827B-F9B7CB0960A9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1390000220"/>
              </p:ext>
            </p:extLst>
          </p:nvPr>
        </p:nvGraphicFramePr>
        <p:xfrm>
          <a:off x="3168911" y="2231892"/>
          <a:ext cx="2712912" cy="732256"/>
        </p:xfrm>
        <a:graphic>
          <a:graphicData uri="http://schemas.openxmlformats.org/drawingml/2006/table">
            <a:tbl>
              <a:tblPr/>
              <a:tblGrid>
                <a:gridCol w="2712912"/>
              </a:tblGrid>
              <a:tr h="732256">
                <a:tc>
                  <a:txBody>
                    <a:bodyPr/>
                    <a:lstStyle/>
                    <a:p>
                      <a:pPr algn="ctr" rtl="1"/>
                      <a:r>
                        <a:rPr lang="en-US" sz="3200" b="1" smtClean="0">
                          <a:solidFill>
                            <a:srgbClr val="404040"/>
                          </a:solidFill>
                          <a:effectLst/>
                          <a:latin typeface="Tahoma" pitchFamily="34" charset="0"/>
                          <a:ea typeface="Tahoma" pitchFamily="34" charset="0"/>
                          <a:cs typeface="Tahoma" pitchFamily="34" charset="0"/>
                        </a:rPr>
                        <a:t>Test</a:t>
                      </a:r>
                      <a:endParaRPr lang="he-IL" sz="1400" dirty="0">
                        <a:effectLst/>
                        <a:latin typeface="Tahoma" pitchFamily="34" charset="0"/>
                        <a:ea typeface="Tahoma" pitchFamily="34" charset="0"/>
                        <a:cs typeface="Tahoma" pitchFamily="34" charset="0"/>
                      </a:endParaRPr>
                    </a:p>
                  </a:txBody>
                  <a:tcPr marT="41148" marB="411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user</dc:creator>
  <cp:lastModifiedBy>user</cp:lastModifiedBy>
  <cp:revision>1</cp:revision>
  <dcterms:created xsi:type="dcterms:W3CDTF">2013-03-12T18:36:42Z</dcterms:created>
  <dcterms:modified xsi:type="dcterms:W3CDTF">2013-03-12T18:37:21Z</dcterms:modified>
</cp:coreProperties>
</file>

<file path=docProps/thumbnail.jpeg>
</file>